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2"/>
  </p:notesMasterIdLst>
  <p:sldIdLst>
    <p:sldId id="305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06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7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6858000" cy="9144000"/>
  <p:photoAlbum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248" autoAdjust="0"/>
    <p:restoredTop sz="94660"/>
  </p:normalViewPr>
  <p:slideViewPr>
    <p:cSldViewPr snapToGrid="0">
      <p:cViewPr varScale="1">
        <p:scale>
          <a:sx n="29" d="100"/>
          <a:sy n="29" d="100"/>
        </p:scale>
        <p:origin x="90" y="2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4AD83-C26B-459F-94EF-81363C3E6B0D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4BCD5-2223-4D70-921A-8E72CE16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3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38CAC9A-9559-4B5F-9ED8-78FE9D978032}" type="slidenum">
              <a:rPr lang="en-US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82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4BCD5-2223-4D70-921A-8E72CE16C2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88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6816E-28A4-9E41-B4DB-1F5298F0487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4BCD5-2223-4D70-921A-8E72CE16C2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6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DD4129-013C-4ACB-8718-86B1AA059996}" type="datetime1">
              <a:rPr lang="en-US" smtClean="0"/>
              <a:t>11/29/2015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/>
        </p:nvSpPr>
        <p:spPr>
          <a:xfrm>
            <a:off x="304800" y="6637337"/>
            <a:ext cx="11582400" cy="168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© Copyright 1992-2016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5425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8A4735-BABB-48B0-B23E-85EA6C77D252}" type="datetime1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4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E1D967-4CE2-4626-8966-3735D9EE2DAF}" type="datetime1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89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7BF9E1-EB9F-424F-A51C-F0D7CF027520}" type="datetime1">
              <a:rPr lang="en-US" smtClean="0"/>
              <a:t>11/29/2015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/>
        </p:nvSpPr>
        <p:spPr>
          <a:xfrm>
            <a:off x="304800" y="6637337"/>
            <a:ext cx="11582400" cy="168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© Copyright 1992-2016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080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8FA7B7-4BBF-4A92-8010-97E2600212F3}" type="datetime1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0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3CF19E-CFFA-4CED-96E7-70D56C77DBC3}" type="datetime1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9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562B14-E633-47D0-8227-6CB95D4E191D}" type="datetime1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8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0A84E0-FE2A-44B0-8AE0-34E010039A3F}" type="datetime1">
              <a:rPr lang="en-US" smtClean="0"/>
              <a:t>11/29/2015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2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D0272D-94CF-4EFB-8D2B-C3A5B48A98D5}" type="datetime1">
              <a:rPr lang="en-US" smtClean="0"/>
              <a:t>11/29/2015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6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52B18E-803D-48B9-AFF1-907380E3F5F0}" type="datetime1">
              <a:rPr lang="en-US" smtClean="0"/>
              <a:t>11/29/2015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616700"/>
            <a:ext cx="11582400" cy="168275"/>
          </a:xfrm>
        </p:spPr>
        <p:txBody>
          <a:bodyPr/>
          <a:lstStyle>
            <a:lvl1pPr>
              <a:defRPr dirty="0"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7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810063-58DD-42B9-8EBE-8AE8F4BB89B0}" type="datetime1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67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81117-3C02-4DB0-AC46-186E0E3585BC}" type="datetime1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0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68FB2-CA73-4E3D-B7D1-596D1C53462F}" type="datetime1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AC0E-2D31-40F2-A5A2-C8AC42472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0" i="0" u="none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device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rgbClr val="3380E6"/>
                </a:solidFill>
                <a:latin typeface="Cambria" panose="02040503050406030204" pitchFamily="18" charset="0"/>
              </a:rPr>
              <a:t>Chapter 1</a:t>
            </a:r>
            <a:br>
              <a:rPr lang="en-US" dirty="0" smtClean="0">
                <a:solidFill>
                  <a:srgbClr val="3380E6"/>
                </a:solidFill>
                <a:latin typeface="Cambria" panose="02040503050406030204" pitchFamily="18" charset="0"/>
              </a:rPr>
            </a:br>
            <a:r>
              <a:rPr lang="en-US" dirty="0" smtClean="0">
                <a:solidFill>
                  <a:srgbClr val="3380E6"/>
                </a:solidFill>
                <a:latin typeface="Cambria" panose="02040503050406030204" pitchFamily="18" charset="0"/>
              </a:rPr>
              <a:t>Introduction to Android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mbria" panose="02040503050406030204" pitchFamily="18" charset="0"/>
              </a:rPr>
              <a:t>Android How to Program, 3/e</a:t>
            </a:r>
          </a:p>
        </p:txBody>
      </p:sp>
    </p:spTree>
    <p:extLst>
      <p:ext uri="{BB962C8B-B14F-4D97-AF65-F5344CB8AC3E}">
        <p14:creationId xmlns:p14="http://schemas.microsoft.com/office/powerpoint/2010/main" val="16779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588"/>
            <a:ext cx="12192000" cy="507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9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3" y="0"/>
            <a:ext cx="118649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5" y="0"/>
            <a:ext cx="102409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8" y="0"/>
            <a:ext cx="108553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3" y="0"/>
            <a:ext cx="115077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8"/>
            <a:ext cx="12192000" cy="6764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663"/>
            <a:ext cx="12192000" cy="61610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563"/>
            <a:ext cx="12192000" cy="62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8" y="0"/>
            <a:ext cx="101171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2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"/>
            <a:ext cx="12192000" cy="67865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650"/>
            <a:ext cx="12192000" cy="58531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7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0"/>
            <a:ext cx="1168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5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0"/>
            <a:ext cx="1168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6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3" y="0"/>
            <a:ext cx="117506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5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38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0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50"/>
            <a:ext cx="12192000" cy="6640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12192000" cy="57388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2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438"/>
            <a:ext cx="12192000" cy="59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63" y="0"/>
            <a:ext cx="81676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99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0"/>
            <a:ext cx="117617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40" dirty="0" smtClean="0"/>
              <a:t>Test-Driving </a:t>
            </a:r>
            <a:r>
              <a:rPr lang="en-US" sz="3840" dirty="0"/>
              <a:t>the </a:t>
            </a:r>
            <a:r>
              <a:rPr lang="en-US" sz="3840" b="1" dirty="0"/>
              <a:t>Tip Calculator </a:t>
            </a:r>
            <a:r>
              <a:rPr lang="en-US" sz="3840" dirty="0"/>
              <a:t>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Ensure that Android 6 is installed</a:t>
            </a:r>
            <a:endParaRPr lang="en-US" dirty="0"/>
          </a:p>
          <a:p>
            <a:r>
              <a:rPr lang="en-US" dirty="0" smtClean="0"/>
              <a:t>Open the </a:t>
            </a:r>
            <a:r>
              <a:rPr lang="en-US" b="1" dirty="0" smtClean="0"/>
              <a:t>Tip Calculator </a:t>
            </a:r>
            <a:r>
              <a:rPr lang="en-US" dirty="0" smtClean="0"/>
              <a:t>App's Project</a:t>
            </a:r>
            <a:endParaRPr lang="en-US" dirty="0"/>
          </a:p>
          <a:p>
            <a:r>
              <a:rPr lang="en-US" dirty="0" smtClean="0"/>
              <a:t>Create Android </a:t>
            </a:r>
            <a:r>
              <a:rPr lang="en-US" dirty="0"/>
              <a:t>Virtual Devices (AVDs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Intel HAXM </a:t>
            </a:r>
            <a:r>
              <a:rPr lang="en-US" dirty="0" smtClean="0"/>
              <a:t>(Hardware Accelerated Execution Manager)</a:t>
            </a:r>
            <a:endParaRPr lang="en-US" dirty="0"/>
          </a:p>
          <a:p>
            <a:pPr lvl="1"/>
            <a:r>
              <a:rPr lang="en-US" dirty="0" smtClean="0"/>
              <a:t>Will </a:t>
            </a:r>
            <a:r>
              <a:rPr lang="en-US" dirty="0"/>
              <a:t>not work in a virtual environment </a:t>
            </a:r>
            <a:endParaRPr lang="en-US" dirty="0" smtClean="0"/>
          </a:p>
          <a:p>
            <a:r>
              <a:rPr lang="en-US" dirty="0" smtClean="0"/>
              <a:t>Test</a:t>
            </a:r>
            <a:r>
              <a:rPr lang="en-US" dirty="0"/>
              <a:t>-</a:t>
            </a:r>
            <a:r>
              <a:rPr lang="en-US" dirty="0" smtClean="0"/>
              <a:t>Drive </a:t>
            </a:r>
            <a:r>
              <a:rPr lang="en-US" dirty="0"/>
              <a:t>the </a:t>
            </a:r>
            <a:r>
              <a:rPr lang="en-US" b="1" dirty="0"/>
              <a:t>Tip Calculator </a:t>
            </a:r>
            <a:r>
              <a:rPr lang="en-US" dirty="0" smtClean="0"/>
              <a:t>App </a:t>
            </a:r>
            <a:r>
              <a:rPr lang="en-US" dirty="0"/>
              <a:t>on an AVD</a:t>
            </a:r>
          </a:p>
          <a:p>
            <a:r>
              <a:rPr lang="en-US" dirty="0"/>
              <a:t>Test-Driving the </a:t>
            </a:r>
            <a:r>
              <a:rPr lang="en-US" b="1" dirty="0"/>
              <a:t>Tip Calculator </a:t>
            </a:r>
            <a:r>
              <a:rPr lang="en-US" dirty="0" smtClean="0"/>
              <a:t>App </a:t>
            </a:r>
            <a:r>
              <a:rPr lang="en-US" dirty="0"/>
              <a:t>on a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Execute </a:t>
            </a:r>
            <a:r>
              <a:rPr lang="en-US" b="1" dirty="0" smtClean="0"/>
              <a:t>Tip Calculator </a:t>
            </a:r>
            <a:r>
              <a:rPr lang="en-US" dirty="0" smtClean="0"/>
              <a:t>in an AVD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6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0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0"/>
            <a:ext cx="79676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8991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2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5" y="0"/>
            <a:ext cx="98980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8" y="0"/>
            <a:ext cx="110331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913"/>
            <a:ext cx="12192000" cy="59705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0"/>
            <a:ext cx="9683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013"/>
            <a:ext cx="12192000" cy="64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88" y="0"/>
            <a:ext cx="87090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3" y="0"/>
            <a:ext cx="10023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3" y="0"/>
            <a:ext cx="86899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7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" y="0"/>
            <a:ext cx="121110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8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3" y="0"/>
            <a:ext cx="87280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40" dirty="0" smtClean="0"/>
              <a:t>Test-Driving </a:t>
            </a:r>
            <a:r>
              <a:rPr lang="en-US" sz="3840" dirty="0"/>
              <a:t>the Tip Calculator App</a:t>
            </a:r>
            <a:endParaRPr lang="en-US" sz="336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up a device for development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rgbClr val="0070C0"/>
                </a:solidFill>
                <a:hlinkClick r:id="rId3"/>
              </a:rPr>
              <a:t>developer.android.com/tools/device.html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-US" dirty="0" smtClean="0"/>
              <a:t>Execute </a:t>
            </a:r>
            <a:r>
              <a:rPr lang="en-US" b="1" dirty="0" smtClean="0"/>
              <a:t>Tip Calculator </a:t>
            </a:r>
            <a:r>
              <a:rPr lang="en-US" dirty="0" smtClean="0"/>
              <a:t>on a device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6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0"/>
            <a:ext cx="10828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588"/>
            <a:ext cx="12192000" cy="634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75"/>
            <a:ext cx="12192000" cy="59864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" y="0"/>
            <a:ext cx="115109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2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6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938"/>
            <a:ext cx="12192000" cy="63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" y="0"/>
            <a:ext cx="116681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8" y="0"/>
            <a:ext cx="110442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0"/>
            <a:ext cx="106791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8" y="0"/>
            <a:ext cx="99917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12192000" cy="3808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1252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HTP_01_Page_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101076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1992-2016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9.0&quot;&gt;&lt;object type=&quot;1&quot; unique_id=&quot;10001&quot;&gt;&lt;object type=&quot;8&quot; unique_id=&quot;10002&quot;&gt;&lt;/object&gt;&lt;object type=&quot;2&quot; unique_id=&quot;10003&quot;&gt;&lt;object type=&quot;3&quot; unique_id=&quot;10006&quot;&gt;&lt;property id=&quot;20148&quot; value=&quot;5&quot;/&gt;&lt;property id=&quot;20300&quot; value=&quot;Slide 2&quot;/&gt;&lt;property id=&quot;20307&quot; value=&quot;258&quot;/&gt;&lt;/object&gt;&lt;object type=&quot;3&quot; unique_id=&quot;10007&quot;&gt;&lt;property id=&quot;20148&quot; value=&quot;5&quot;/&gt;&lt;property id=&quot;20300&quot; value=&quot;Slide 3&quot;/&gt;&lt;property id=&quot;20307&quot; value=&quot;259&quot;/&gt;&lt;/object&gt;&lt;object type=&quot;3&quot; unique_id=&quot;10008&quot;&gt;&lt;property id=&quot;20148&quot; value=&quot;5&quot;/&gt;&lt;property id=&quot;20300&quot; value=&quot;Slide 4&quot;/&gt;&lt;property id=&quot;20307&quot; value=&quot;260&quot;/&gt;&lt;/object&gt;&lt;object type=&quot;3&quot; unique_id=&quot;10009&quot;&gt;&lt;property id=&quot;20148&quot; value=&quot;5&quot;/&gt;&lt;property id=&quot;20300&quot; value=&quot;Slide 5&quot;/&gt;&lt;property id=&quot;20307&quot; value=&quot;261&quot;/&gt;&lt;/object&gt;&lt;object type=&quot;3&quot; unique_id=&quot;10010&quot;&gt;&lt;property id=&quot;20148&quot; value=&quot;5&quot;/&gt;&lt;property id=&quot;20300&quot; value=&quot;Slide 6&quot;/&gt;&lt;property id=&quot;20307&quot; value=&quot;262&quot;/&gt;&lt;/object&gt;&lt;object type=&quot;3&quot; unique_id=&quot;10011&quot;&gt;&lt;property id=&quot;20148&quot; value=&quot;5&quot;/&gt;&lt;property id=&quot;20300&quot; value=&quot;Slide 7&quot;/&gt;&lt;property id=&quot;20307&quot; value=&quot;263&quot;/&gt;&lt;/object&gt;&lt;object type=&quot;3&quot; unique_id=&quot;10012&quot;&gt;&lt;property id=&quot;20148&quot; value=&quot;5&quot;/&gt;&lt;property id=&quot;20300&quot; value=&quot;Slide 8&quot;/&gt;&lt;property id=&quot;20307&quot; value=&quot;264&quot;/&gt;&lt;/object&gt;&lt;object type=&quot;3&quot; unique_id=&quot;10013&quot;&gt;&lt;property id=&quot;20148&quot; value=&quot;5&quot;/&gt;&lt;property id=&quot;20300&quot; value=&quot;Slide 9&quot;/&gt;&lt;property id=&quot;20307&quot; value=&quot;265&quot;/&gt;&lt;/object&gt;&lt;object type=&quot;3&quot; unique_id=&quot;10014&quot;&gt;&lt;property id=&quot;20148&quot; value=&quot;5&quot;/&gt;&lt;property id=&quot;20300&quot; value=&quot;Slide 10&quot;/&gt;&lt;property id=&quot;20307&quot; value=&quot;266&quot;/&gt;&lt;/object&gt;&lt;object type=&quot;3&quot; unique_id=&quot;10015&quot;&gt;&lt;property id=&quot;20148&quot; value=&quot;5&quot;/&gt;&lt;property id=&quot;20300&quot; value=&quot;Slide 11&quot;/&gt;&lt;property id=&quot;20307&quot; value=&quot;267&quot;/&gt;&lt;/object&gt;&lt;object type=&quot;3&quot; unique_id=&quot;10016&quot;&gt;&lt;property id=&quot;20148&quot; value=&quot;5&quot;/&gt;&lt;property id=&quot;20300&quot; value=&quot;Slide 12&quot;/&gt;&lt;property id=&quot;20307&quot; value=&quot;268&quot;/&gt;&lt;/object&gt;&lt;object type=&quot;3&quot; unique_id=&quot;10017&quot;&gt;&lt;property id=&quot;20148&quot; value=&quot;5&quot;/&gt;&lt;property id=&quot;20300&quot; value=&quot;Slide 13&quot;/&gt;&lt;property id=&quot;20307&quot; value=&quot;269&quot;/&gt;&lt;/object&gt;&lt;object type=&quot;3&quot; unique_id=&quot;10018&quot;&gt;&lt;property id=&quot;20148&quot; value=&quot;5&quot;/&gt;&lt;property id=&quot;20300&quot; value=&quot;Slide 14&quot;/&gt;&lt;property id=&quot;20307&quot; value=&quot;270&quot;/&gt;&lt;/object&gt;&lt;object type=&quot;3&quot; unique_id=&quot;10019&quot;&gt;&lt;property id=&quot;20148&quot; value=&quot;5&quot;/&gt;&lt;property id=&quot;20300&quot; value=&quot;Slide 15&quot;/&gt;&lt;property id=&quot;20307&quot; value=&quot;271&quot;/&gt;&lt;/object&gt;&lt;object type=&quot;3&quot; unique_id=&quot;10020&quot;&gt;&lt;property id=&quot;20148&quot; value=&quot;5&quot;/&gt;&lt;property id=&quot;20300&quot; value=&quot;Slide 16&quot;/&gt;&lt;property id=&quot;20307&quot; value=&quot;272&quot;/&gt;&lt;/object&gt;&lt;object type=&quot;3&quot; unique_id=&quot;10021&quot;&gt;&lt;property id=&quot;20148&quot; value=&quot;5&quot;/&gt;&lt;property id=&quot;20300&quot; value=&quot;Slide 17&quot;/&gt;&lt;property id=&quot;20307&quot; value=&quot;273&quot;/&gt;&lt;/object&gt;&lt;object type=&quot;3&quot; unique_id=&quot;10022&quot;&gt;&lt;property id=&quot;20148&quot; value=&quot;5&quot;/&gt;&lt;property id=&quot;20300&quot; value=&quot;Slide 18&quot;/&gt;&lt;property id=&quot;20307&quot; value=&quot;274&quot;/&gt;&lt;/object&gt;&lt;object type=&quot;3&quot; unique_id=&quot;10023&quot;&gt;&lt;property id=&quot;20148&quot; value=&quot;5&quot;/&gt;&lt;property id=&quot;20300&quot; value=&quot;Slide 19&quot;/&gt;&lt;property id=&quot;20307&quot; value=&quot;275&quot;/&gt;&lt;/object&gt;&lt;object type=&quot;3&quot; unique_id=&quot;10024&quot;&gt;&lt;property id=&quot;20148&quot; value=&quot;5&quot;/&gt;&lt;property id=&quot;20300&quot; value=&quot;Slide 20&quot;/&gt;&lt;property id=&quot;20307&quot; value=&quot;276&quot;/&gt;&lt;/object&gt;&lt;object type=&quot;3&quot; unique_id=&quot;10025&quot;&gt;&lt;property id=&quot;20148&quot; value=&quot;5&quot;/&gt;&lt;property id=&quot;20300&quot; value=&quot;Slide 21&quot;/&gt;&lt;property id=&quot;20307&quot; value=&quot;277&quot;/&gt;&lt;/object&gt;&lt;object type=&quot;3&quot; unique_id=&quot;10026&quot;&gt;&lt;property id=&quot;20148&quot; value=&quot;5&quot;/&gt;&lt;property id=&quot;20300&quot; value=&quot;Slide 22&quot;/&gt;&lt;property id=&quot;20307&quot; value=&quot;278&quot;/&gt;&lt;/object&gt;&lt;object type=&quot;3&quot; unique_id=&quot;10027&quot;&gt;&lt;property id=&quot;20148&quot; value=&quot;5&quot;/&gt;&lt;property id=&quot;20300&quot; value=&quot;Slide 23&quot;/&gt;&lt;property id=&quot;20307&quot; value=&quot;279&quot;/&gt;&lt;/object&gt;&lt;object type=&quot;3&quot; unique_id=&quot;10028&quot;&gt;&lt;property id=&quot;20148&quot; value=&quot;5&quot;/&gt;&lt;property id=&quot;20300&quot; value=&quot;Slide 24&quot;/&gt;&lt;property id=&quot;20307&quot; value=&quot;280&quot;/&gt;&lt;/object&gt;&lt;object type=&quot;3&quot; unique_id=&quot;10029&quot;&gt;&lt;property id=&quot;20148&quot; value=&quot;5&quot;/&gt;&lt;property id=&quot;20300&quot; value=&quot;Slide 25&quot;/&gt;&lt;property id=&quot;20307&quot; value=&quot;281&quot;/&gt;&lt;/object&gt;&lt;object type=&quot;3&quot; unique_id=&quot;10030&quot;&gt;&lt;property id=&quot;20148&quot; value=&quot;5&quot;/&gt;&lt;property id=&quot;20300&quot; value=&quot;Slide 26&quot;/&gt;&lt;property id=&quot;20307&quot; value=&quot;282&quot;/&gt;&lt;/object&gt;&lt;object type=&quot;3&quot; unique_id=&quot;10031&quot;&gt;&lt;property id=&quot;20148&quot; value=&quot;5&quot;/&gt;&lt;property id=&quot;20300&quot; value=&quot;Slide 27&quot;/&gt;&lt;property id=&quot;20307&quot; value=&quot;283&quot;/&gt;&lt;/object&gt;&lt;object type=&quot;3&quot; unique_id=&quot;10032&quot;&gt;&lt;property id=&quot;20148&quot; value=&quot;5&quot;/&gt;&lt;property id=&quot;20300&quot; value=&quot;Slide 28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2&quot;/&gt;&lt;property id=&quot;20307&quot; value=&quot;296&quot;/&gt;&lt;/object&gt;&lt;object type=&quot;3&quot; unique_id=&quot;10045&quot;&gt;&lt;property id=&quot;20148&quot; value=&quot;5&quot;/&gt;&lt;property id=&quot;20300&quot; value=&quot;Slide 43&quot;/&gt;&lt;property id=&quot;20307&quot; value=&quot;297&quot;/&gt;&lt;/object&gt;&lt;object type=&quot;3&quot; unique_id=&quot;10046&quot;&gt;&lt;property id=&quot;20148&quot; value=&quot;5&quot;/&gt;&lt;property id=&quot;20300&quot; value=&quot;Slide 44&quot;/&gt;&lt;property id=&quot;20307&quot; value=&quot;298&quot;/&gt;&lt;/object&gt;&lt;object type=&quot;3&quot; unique_id=&quot;10047&quot;&gt;&lt;property id=&quot;20148&quot; value=&quot;5&quot;/&gt;&lt;property id=&quot;20300&quot; value=&quot;Slide 45&quot;/&gt;&lt;property id=&quot;20307&quot; value=&quot;299&quot;/&gt;&lt;/object&gt;&lt;object type=&quot;3&quot; unique_id=&quot;10048&quot;&gt;&lt;property id=&quot;20148&quot; value=&quot;5&quot;/&gt;&lt;property id=&quot;20300&quot; value=&quot;Slide 46&quot;/&gt;&lt;property id=&quot;20307&quot; value=&quot;300&quot;/&gt;&lt;/object&gt;&lt;object type=&quot;3&quot; unique_id=&quot;10049&quot;&gt;&lt;property id=&quot;20148&quot; value=&quot;5&quot;/&gt;&lt;property id=&quot;20300&quot; value=&quot;Slide 47&quot;/&gt;&lt;property id=&quot;20307&quot; value=&quot;301&quot;/&gt;&lt;/object&gt;&lt;object type=&quot;3&quot; unique_id=&quot;10050&quot;&gt;&lt;property id=&quot;20148&quot; value=&quot;5&quot;/&gt;&lt;property id=&quot;20300&quot; value=&quot;Slide 48&quot;/&gt;&lt;property id=&quot;20307&quot; value=&quot;302&quot;/&gt;&lt;/object&gt;&lt;object type=&quot;3&quot; unique_id=&quot;10051&quot;&gt;&lt;property id=&quot;20148&quot; value=&quot;5&quot;/&gt;&lt;property id=&quot;20300&quot; value=&quot;Slide 49&quot;/&gt;&lt;property id=&quot;20307&quot; value=&quot;303&quot;/&gt;&lt;/object&gt;&lt;object type=&quot;3&quot; unique_id=&quot;10052&quot;&gt;&lt;property id=&quot;20148&quot; value=&quot;5&quot;/&gt;&lt;property id=&quot;20300&quot; value=&quot;Slide 50&quot;/&gt;&lt;property id=&quot;20307&quot; value=&quot;304&quot;/&gt;&lt;/object&gt;&lt;object type=&quot;3&quot; unique_id=&quot;13003&quot;&gt;&lt;property id=&quot;20148&quot; value=&quot;5&quot;/&gt;&lt;property id=&quot;20300&quot; value=&quot;Slide 1 - &amp;quot;Chapter 1 Introduction to Android&amp;quot;&quot;/&gt;&lt;property id=&quot;20307&quot; value=&quot;305&quot;/&gt;&lt;/object&gt;&lt;object type=&quot;3&quot; unique_id=&quot;13004&quot;&gt;&lt;property id=&quot;20148&quot; value=&quot;5&quot;/&gt;&lt;property id=&quot;20300&quot; value=&quot;Slide 29 - &amp;quot;Test-Driving the Tip Calculator App&amp;quot;&quot;/&gt;&lt;property id=&quot;20307&quot; value=&quot;306&quot;/&gt;&lt;/object&gt;&lt;object type=&quot;3&quot; unique_id=&quot;13005&quot;&gt;&lt;property id=&quot;20148&quot; value=&quot;5&quot;/&gt;&lt;property id=&quot;20300&quot; value=&quot;Slide 41 - &amp;quot;Test-Driving the Tip Calculator App&amp;quot;&quot;/&gt;&lt;property id=&quot;20307&quot; value=&quot;30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ndroidHTP3_App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AndroidHTP3_AppA</Template>
  <TotalTime>11</TotalTime>
  <Words>730</Words>
  <Application>Microsoft Office PowerPoint</Application>
  <PresentationFormat>Widescreen</PresentationFormat>
  <Paragraphs>68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</vt:lpstr>
      <vt:lpstr>Wingdings</vt:lpstr>
      <vt:lpstr>AndroidHTP3_AppA</vt:lpstr>
      <vt:lpstr>Chapter 1 Introduction to Android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Test-Driving the Tip Calculator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Test-Driving the Tip Calculator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Paul</dc:creator>
  <cp:lastModifiedBy>Paul</cp:lastModifiedBy>
  <cp:revision>5</cp:revision>
  <dcterms:created xsi:type="dcterms:W3CDTF">2015-11-24T19:43:22Z</dcterms:created>
  <dcterms:modified xsi:type="dcterms:W3CDTF">2015-11-29T15:34:25Z</dcterms:modified>
</cp:coreProperties>
</file>